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73" r:id="rId11"/>
    <p:sldId id="274" r:id="rId12"/>
    <p:sldId id="275" r:id="rId13"/>
    <p:sldId id="263" r:id="rId14"/>
    <p:sldId id="266" r:id="rId15"/>
    <p:sldId id="267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jzkobb54c2lhjDMBpvIEmAIH0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71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6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87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14265-5C32-4B0D-873F-8A2D52B1C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4318AC-050E-484E-BE3F-DD7DE9642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C2DEF-5B54-4E55-9EB8-32B7CAB0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8087D0-1012-4339-B466-26D4B975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FE0CB0-9C69-42F5-AF3A-44BC4EC2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20909-5D52-4DC3-AF66-60BC7883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9D14CE-7454-463A-8135-6451FBD0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10B958-445A-45BA-86AE-E6C6C88C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1FA2C-22D7-4F0D-9A5F-645FBC13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CD7CD6-32B6-447B-A307-0DA3B0B5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7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C1686D-E778-4426-85C3-82F2FB3B3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8650D1-3963-4D91-A6CC-1A70FC91F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E0D2EE-E5E4-49CE-BA06-2EDF8DB5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4BAADE-2F3E-4028-BF88-25E3328A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D469E-718B-4BAD-B8D8-39AE3261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8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1CCB3-6E76-4E84-A163-B6DFED2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83652B-EA34-4914-98DB-7F42933E7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26D286-6C32-41AC-8B93-09163E29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5387AE-69FE-4C9B-9517-1DC767DE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3F0B3-B075-4A71-844A-3729F150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9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01848-0AAF-4CCA-9892-4F11717C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FEB060-687C-4B53-ACFB-FB6BDDD1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8E6B85-5C93-465D-9E8B-52752BC9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A315D6-5A3F-4F45-ADB6-FAC7A00D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FDFE8-282C-4ECE-BEE6-CA3F0951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66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54A02-C153-438F-8B08-F24800D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455C8-EC11-4A45-94AC-66025B0D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DE8D2F-B4A8-415A-B6CF-C6225E051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0B11EC-D2BE-46E3-8745-79017D52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3115FF-5D9C-4D23-8CC7-618EA35F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4732C8-32CA-47A5-A89D-86C8AA96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8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805AD-D9F3-45A0-A025-7C13057E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0212B0-136E-4F68-A850-EEBA4F3D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F8F757-A2A0-43EE-ABDC-32A373421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88E90B-B8C2-478E-8047-CADCEB530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0A4F57-8BA9-4152-894E-F32EF47C2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0199BF-0ED1-4251-B44B-D25ABEE4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9F5A81-FE89-46A9-9E48-201EAAAA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970FCB-4B8A-451B-8838-ED43B236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62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0E990-B502-4CB4-9525-02BCA1C4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204DDE-A886-4545-9659-9A607383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79185F-C47B-478E-AE72-506E5740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96360F-D950-4191-A8A4-950A7854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9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A09176-E072-45D1-8C1B-2CF99F24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97DFC9-92F4-4603-85E2-056D80DE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6E4701-C7FA-4812-A5F0-211B901F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70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79320-9480-4075-B994-C6588A0A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7994B3-027D-4A00-9944-3E070D33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6DE12E-1020-4D11-AE61-A86DC402A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B10628-FC19-42D8-B4DB-5A0276EA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27A6BC-9699-4427-AB20-FACDCB15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582B33-FEA8-4669-BF04-7BE3A01A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57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43D34-214E-43B6-8873-20CC097FE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1154EF-097C-43F9-98E9-3E210B985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13E188-3C85-4080-8D8A-7752B3413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B7C91B-0156-4C57-B02B-9EBF565E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EF4427-E973-471C-91C3-0845B79F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B5F6E9-9FCE-4A56-AF17-FAD65630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6884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4BDDF-182F-4650-883B-BCC3753E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9783B4-A544-43A2-87A5-BD1D064D8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FCE05F-77C2-41DE-9EDB-967B03AC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C01257-B740-4774-B985-4A358D873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9CEE6-EE20-45D2-A19D-89768ED2F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5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703294" y="444162"/>
            <a:ext cx="8631072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ГОРОДА МОСКВЫ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 АВТОНОМНОЕ ПРОФЕССИОНАЛЬНОЕ ОБРАЗОВАТЕЛЬНОЕ УЧРЕЖДЕНИЕ Г. МОСКВЫ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«КОЛЛЕДЖ ПРЕДПРИНИМАТЕЛЬСТВА №11»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ЦЕНТР ИНФОРМАЦИОННО-КОММУНИКАЦИОННЫХ ТЕХНОЛОГИЙ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83179" y="1817477"/>
            <a:ext cx="762564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ДИПЛОМНАЯ РАБОТА</a:t>
            </a:r>
            <a:endParaRPr sz="2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сайта гостиницы «Алазея»</a:t>
            </a:r>
            <a:endParaRPr sz="2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специальности 10.02.05 Информационная безопасность автоматизированных систем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99130" y="4490439"/>
            <a:ext cx="34956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группы ИСиП-35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Попов Евгений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Пантелеймонович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900235" y="4490439"/>
            <a:ext cx="4017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 Центра ИКТ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Куплинова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Елена Дмитриевна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186361" y="5979690"/>
            <a:ext cx="1819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-RU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98" y="173388"/>
            <a:ext cx="1705213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0248" y="244835"/>
            <a:ext cx="1857634" cy="80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145C9CC-DF60-4CB0-8FAC-828D23C7F3B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База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A86688-D81B-4B3E-94A5-BED1B589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401"/>
            <a:ext cx="6338047" cy="60063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AA234F-079B-4295-82C3-BA207C66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6" y="914402"/>
            <a:ext cx="5853954" cy="26983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2264B6-055C-4666-9E52-843D8F0E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46" y="3612780"/>
            <a:ext cx="5853954" cy="33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C1EDA4-D624-486C-8245-A9AE206BE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База данных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42E9D9-F4D0-4E54-B2E7-E3D003C4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70"/>
            <a:ext cx="6144482" cy="55637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B9A68F-1BE9-4F04-B516-AC79872E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83" y="3429000"/>
            <a:ext cx="6047518" cy="342899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83C93B-507F-4873-BDB5-67DF1494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82" y="1294270"/>
            <a:ext cx="6047518" cy="21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4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9181C32-7C07-458D-884A-DAE66287F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38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База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921656-A257-4A3A-93EE-55B15155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3" y="1037868"/>
            <a:ext cx="12192000" cy="18218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D5A06-6027-4A7C-9105-11F2CDFD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12" y="2859741"/>
            <a:ext cx="12198812" cy="39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5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Тестирование web-сайта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221BB-D6E2-438E-A936-D773DD13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58" y="1690688"/>
            <a:ext cx="6364941" cy="51673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838B63-3866-474F-B46B-4C4DEA82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9"/>
            <a:ext cx="5827058" cy="5118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838199" y="2763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Тестирование web-сайта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CFBE75-A837-41F7-9367-CD936EBB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42361"/>
            <a:ext cx="6096001" cy="5115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892208-1A5C-4702-9239-C3F362D2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362"/>
            <a:ext cx="6095999" cy="50525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dirty="0">
                <a:latin typeface="Times New Roman"/>
                <a:ea typeface="Times New Roman"/>
                <a:cs typeface="Times New Roman"/>
                <a:sym typeface="Times New Roman"/>
              </a:rPr>
              <a:t>Тестирование </a:t>
            </a:r>
            <a:r>
              <a:rPr lang="ru-RU" sz="3200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3200" dirty="0">
                <a:latin typeface="Times New Roman"/>
                <a:ea typeface="Times New Roman"/>
                <a:cs typeface="Times New Roman"/>
                <a:sym typeface="Times New Roman"/>
              </a:rPr>
              <a:t>-сайта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CC6B6-B5AC-4195-BA47-F22EE1DC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6096000" cy="51202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7D5BD7-7CA5-4C62-B2CA-68889E77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51673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>
            <a:spLocks noGrp="1"/>
          </p:cNvSpPr>
          <p:nvPr>
            <p:ph idx="1"/>
          </p:nvPr>
        </p:nvSpPr>
        <p:spPr>
          <a:xfrm>
            <a:off x="838200" y="3233683"/>
            <a:ext cx="10515600" cy="109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ru-RU" sz="6600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A6000-3631-415A-A7F4-B19E98BC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8344"/>
            <a:ext cx="10058400" cy="1450757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C5215F-4345-47D3-A43D-4699E00D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754"/>
            <a:ext cx="10287000" cy="4351338"/>
          </a:xfrm>
        </p:spPr>
        <p:txBody>
          <a:bodyPr>
            <a:normAutofit lnSpcReduction="10000"/>
          </a:bodyPr>
          <a:lstStyle/>
          <a:p>
            <a:pPr marL="4572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заключается в том, что с помощью сайта гостиницы могут рассказать и показать какие услуги они предоставляют. В то же время потребитель может получить желаемую информацию, когда ему захочется.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Сайт помогает создать имидж гостиницы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ем информативнее сайт, тем проще им пользоваться, тем больше людей узнают что-либо об интересующей их гостинице.</a:t>
            </a:r>
          </a:p>
        </p:txBody>
      </p:sp>
    </p:spTree>
    <p:extLst>
      <p:ext uri="{BB962C8B-B14F-4D97-AF65-F5344CB8AC3E}">
        <p14:creationId xmlns:p14="http://schemas.microsoft.com/office/powerpoint/2010/main" val="140978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059CF2-7953-4A06-AA44-4F88BB02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1670"/>
            <a:ext cx="10058400" cy="1002522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4BA1D904-30FD-41A3-B07D-AC8519C90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эффективность взаимодействия с клиентами в отсутствии оптимального веб-ресурса. </a:t>
            </a:r>
          </a:p>
          <a:p>
            <a:pPr marL="4572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модуля бронирования на официальном сайте гостиницы.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1100686" y="281558"/>
            <a:ext cx="20932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Цель:</a:t>
            </a:r>
            <a:endParaRPr dirty="0"/>
          </a:p>
        </p:txBody>
      </p:sp>
      <p:sp>
        <p:nvSpPr>
          <p:cNvPr id="107" name="Google Shape;107;p3"/>
          <p:cNvSpPr txBox="1">
            <a:spLocks noGrp="1"/>
          </p:cNvSpPr>
          <p:nvPr>
            <p:ph idx="1"/>
          </p:nvPr>
        </p:nvSpPr>
        <p:spPr>
          <a:xfrm>
            <a:off x="1100686" y="1953119"/>
            <a:ext cx="3993776" cy="413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Создание удобного и функционального интернет-ресурса.</a:t>
            </a:r>
            <a:endParaRPr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5661213" y="1840421"/>
            <a:ext cx="6039702" cy="501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863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Проанализировать деятельность гостиницы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Провести анализ требований к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-сайту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проект дизайна</a:t>
            </a:r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Выбрать инструменты для разработки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Разработать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Протестировать </a:t>
            </a:r>
            <a:r>
              <a:rPr lang="ru-RU" sz="20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-сайт</a:t>
            </a:r>
            <a:endParaRPr sz="2000" dirty="0"/>
          </a:p>
          <a:p>
            <a:pPr marL="228600" marR="0" lvl="0" indent="-21863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Ввести в эксплуатацию проверить актуальность приведенных правил техники безопасности.</a:t>
            </a:r>
            <a:endParaRPr sz="2000" dirty="0"/>
          </a:p>
          <a:p>
            <a:pPr marL="228600" marR="0" lvl="0" indent="-149860" algn="l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6987989" y="532351"/>
            <a:ext cx="2713796" cy="8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1523998" y="420655"/>
            <a:ext cx="9144000" cy="73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требований к веб-сайту</a:t>
            </a:r>
            <a:endParaRPr sz="3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1523999" y="1494381"/>
            <a:ext cx="9143999" cy="374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Сайт будет разработан на платформе Visual Studio Code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Дизайн сайта должен быть выполнен на языке HTML, CSS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 должен быть интуитивно понятен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Навигация по сайту должна быть максимально простой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Правильное размещение информации 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Дизайн сайта должен выглядит вполне грамотным и стильным</a:t>
            </a:r>
            <a:endParaRPr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Авторизация для пользователя и администратора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838200" y="163512"/>
            <a:ext cx="10515600" cy="100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Web-сайта</a:t>
            </a:r>
            <a:endParaRPr dirty="0"/>
          </a:p>
        </p:txBody>
      </p:sp>
      <p:sp>
        <p:nvSpPr>
          <p:cNvPr id="121" name="Google Shape;121;p5"/>
          <p:cNvSpPr txBox="1">
            <a:spLocks noGrp="1"/>
          </p:cNvSpPr>
          <p:nvPr>
            <p:ph idx="1"/>
          </p:nvPr>
        </p:nvSpPr>
        <p:spPr>
          <a:xfrm>
            <a:off x="770964" y="977151"/>
            <a:ext cx="10345271" cy="580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дизайн-макетов страниц сайта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Верстка веб-страниц сайта на основе разработанных дизайн-макетов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Верстка веб-страниц сайта на основе представленных заказчиком дизайн-макетов.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Обновление сайта, наполнение новыми материалами, полезными для посетителей</a:t>
            </a: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Реализовать базу данных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Наполнение сайта графическим материалом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Наполнение сайта текстовым материалом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Размещение сайта и всех сопутствующих информационных материалов на веб-сервере</a:t>
            </a:r>
            <a:endParaRPr sz="2000" dirty="0"/>
          </a:p>
          <a:p>
            <a:pPr marL="22860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/>
        </p:nvSpPr>
        <p:spPr>
          <a:xfrm>
            <a:off x="2377827" y="316490"/>
            <a:ext cx="9144000" cy="59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инструментов для разработки </a:t>
            </a:r>
            <a:endParaRPr sz="3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107164" y="1173122"/>
            <a:ext cx="1689063" cy="1689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1925932" y="2700602"/>
            <a:ext cx="240168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Редактор исходного кода</a:t>
            </a:r>
            <a:endParaRPr/>
          </a:p>
        </p:txBody>
      </p:sp>
      <p:pic>
        <p:nvPicPr>
          <p:cNvPr id="129" name="Google Shape;129;p6"/>
          <p:cNvPicPr preferRelativeResize="0"/>
          <p:nvPr/>
        </p:nvPicPr>
        <p:blipFill>
          <a:blip r:embed="rId4"/>
          <a:srcRect/>
          <a:stretch/>
        </p:blipFill>
        <p:spPr>
          <a:xfrm>
            <a:off x="5060932" y="1124768"/>
            <a:ext cx="1800655" cy="18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9827" y="3749553"/>
            <a:ext cx="1800655" cy="18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6"/>
          <a:srcRect/>
          <a:stretch/>
        </p:blipFill>
        <p:spPr>
          <a:xfrm>
            <a:off x="8114913" y="1173122"/>
            <a:ext cx="1884306" cy="188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7"/>
          <a:srcRect/>
          <a:stretch/>
        </p:blipFill>
        <p:spPr>
          <a:xfrm>
            <a:off x="3536665" y="3941126"/>
            <a:ext cx="1231746" cy="133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4531354" y="2925423"/>
            <a:ext cx="29978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База данных, в котором хранятся данные пользователей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7529158" y="3023767"/>
            <a:ext cx="38906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Язык разметки документов для просмотра веб-страниц в браузере</a:t>
            </a:r>
            <a:endParaRPr/>
          </a:p>
        </p:txBody>
      </p:sp>
      <p:sp>
        <p:nvSpPr>
          <p:cNvPr id="135" name="Google Shape;135;p6"/>
          <p:cNvSpPr txBox="1"/>
          <p:nvPr/>
        </p:nvSpPr>
        <p:spPr>
          <a:xfrm>
            <a:off x="2244729" y="5407879"/>
            <a:ext cx="41657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Сценарий, код, скрипт, который обрабатывается браузером после загрузки кода/страницы (сайта)</a:t>
            </a:r>
            <a:endParaRPr dirty="0"/>
          </a:p>
        </p:txBody>
      </p:sp>
      <p:sp>
        <p:nvSpPr>
          <p:cNvPr id="136" name="Google Shape;136;p6"/>
          <p:cNvSpPr txBox="1"/>
          <p:nvPr/>
        </p:nvSpPr>
        <p:spPr>
          <a:xfrm>
            <a:off x="6600329" y="5541118"/>
            <a:ext cx="277693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Графический редактор сайтов и приложений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2752078" y="244700"/>
            <a:ext cx="6966747" cy="63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 sz="3200" b="1">
                <a:latin typeface="Times New Roman"/>
                <a:ea typeface="Times New Roman"/>
                <a:cs typeface="Times New Roman"/>
                <a:sym typeface="Times New Roman"/>
              </a:rPr>
              <a:t>Структура сайта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4093633" y="977783"/>
            <a:ext cx="2260600" cy="78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Алазея</a:t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8846758" y="2968578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 нас</a:t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8846758" y="4043844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История гостиницы</a:t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8846758" y="5119110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сотрудников</a:t>
            </a:r>
            <a:endParaRPr/>
          </a:p>
        </p:txBody>
      </p:sp>
      <p:cxnSp>
        <p:nvCxnSpPr>
          <p:cNvPr id="146" name="Google Shape;146;p8"/>
          <p:cNvCxnSpPr>
            <a:stCxn id="143" idx="2"/>
            <a:endCxn id="144" idx="0"/>
          </p:cNvCxnSpPr>
          <p:nvPr/>
        </p:nvCxnSpPr>
        <p:spPr>
          <a:xfrm>
            <a:off x="9712929" y="3600957"/>
            <a:ext cx="0" cy="4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8"/>
          <p:cNvCxnSpPr/>
          <p:nvPr/>
        </p:nvCxnSpPr>
        <p:spPr>
          <a:xfrm>
            <a:off x="9712929" y="4676223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8"/>
          <p:cNvSpPr/>
          <p:nvPr/>
        </p:nvSpPr>
        <p:spPr>
          <a:xfrm>
            <a:off x="6589222" y="2968579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Контакты</a:t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6589222" y="4043844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Адрес</a:t>
            </a:r>
            <a:endParaRPr/>
          </a:p>
        </p:txBody>
      </p:sp>
      <p:cxnSp>
        <p:nvCxnSpPr>
          <p:cNvPr id="150" name="Google Shape;150;p8"/>
          <p:cNvCxnSpPr/>
          <p:nvPr/>
        </p:nvCxnSpPr>
        <p:spPr>
          <a:xfrm>
            <a:off x="7452822" y="3600956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8"/>
          <p:cNvCxnSpPr/>
          <p:nvPr/>
        </p:nvCxnSpPr>
        <p:spPr>
          <a:xfrm>
            <a:off x="7467185" y="4676223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8"/>
          <p:cNvSpPr/>
          <p:nvPr/>
        </p:nvSpPr>
        <p:spPr>
          <a:xfrm>
            <a:off x="6586651" y="5130800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</a:t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6586651" y="6206065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Форма обратной связи</a:t>
            </a:r>
            <a:endParaRPr/>
          </a:p>
        </p:txBody>
      </p:sp>
      <p:cxnSp>
        <p:nvCxnSpPr>
          <p:cNvPr id="154" name="Google Shape;154;p8"/>
          <p:cNvCxnSpPr/>
          <p:nvPr/>
        </p:nvCxnSpPr>
        <p:spPr>
          <a:xfrm>
            <a:off x="7452822" y="5751489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8"/>
          <p:cNvSpPr/>
          <p:nvPr/>
        </p:nvSpPr>
        <p:spPr>
          <a:xfrm>
            <a:off x="4357762" y="2979675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Услуги</a:t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4357762" y="4080934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 доп. услуг</a:t>
            </a:r>
            <a:endParaRPr dirty="0"/>
          </a:p>
        </p:txBody>
      </p:sp>
      <p:sp>
        <p:nvSpPr>
          <p:cNvPr id="157" name="Google Shape;157;p8"/>
          <p:cNvSpPr/>
          <p:nvPr/>
        </p:nvSpPr>
        <p:spPr>
          <a:xfrm>
            <a:off x="4352986" y="5156200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Цены и условия использования</a:t>
            </a:r>
            <a:endParaRPr dirty="0"/>
          </a:p>
        </p:txBody>
      </p:sp>
      <p:cxnSp>
        <p:nvCxnSpPr>
          <p:cNvPr id="158" name="Google Shape;158;p8"/>
          <p:cNvCxnSpPr/>
          <p:nvPr/>
        </p:nvCxnSpPr>
        <p:spPr>
          <a:xfrm>
            <a:off x="5219157" y="3612649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8"/>
          <p:cNvCxnSpPr/>
          <p:nvPr/>
        </p:nvCxnSpPr>
        <p:spPr>
          <a:xfrm>
            <a:off x="5200146" y="4713313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8"/>
          <p:cNvSpPr/>
          <p:nvPr/>
        </p:nvSpPr>
        <p:spPr>
          <a:xfrm>
            <a:off x="2069551" y="2974426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Номера</a:t>
            </a:r>
            <a:endParaRPr/>
          </a:p>
        </p:txBody>
      </p:sp>
      <p:cxnSp>
        <p:nvCxnSpPr>
          <p:cNvPr id="161" name="Google Shape;161;p8"/>
          <p:cNvCxnSpPr/>
          <p:nvPr/>
        </p:nvCxnSpPr>
        <p:spPr>
          <a:xfrm>
            <a:off x="2934138" y="3600957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8"/>
          <p:cNvSpPr/>
          <p:nvPr/>
        </p:nvSpPr>
        <p:spPr>
          <a:xfrm>
            <a:off x="2066981" y="4069243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 категорий</a:t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2069551" y="5156200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Фотографии номеров</a:t>
            </a:r>
            <a:endParaRPr/>
          </a:p>
        </p:txBody>
      </p:sp>
      <p:cxnSp>
        <p:nvCxnSpPr>
          <p:cNvPr id="164" name="Google Shape;164;p8"/>
          <p:cNvCxnSpPr/>
          <p:nvPr/>
        </p:nvCxnSpPr>
        <p:spPr>
          <a:xfrm>
            <a:off x="2933152" y="4713313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8"/>
          <p:cNvSpPr/>
          <p:nvPr/>
        </p:nvSpPr>
        <p:spPr>
          <a:xfrm>
            <a:off x="2066981" y="6225621"/>
            <a:ext cx="1732342" cy="632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Цены и условия бронирования</a:t>
            </a:r>
            <a:endParaRPr/>
          </a:p>
        </p:txBody>
      </p:sp>
      <p:cxnSp>
        <p:nvCxnSpPr>
          <p:cNvPr id="166" name="Google Shape;166;p8"/>
          <p:cNvCxnSpPr/>
          <p:nvPr/>
        </p:nvCxnSpPr>
        <p:spPr>
          <a:xfrm>
            <a:off x="2946423" y="5776889"/>
            <a:ext cx="0" cy="442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" name="Google Shape;167;p8"/>
          <p:cNvCxnSpPr>
            <a:stCxn id="142" idx="2"/>
            <a:endCxn id="155" idx="0"/>
          </p:cNvCxnSpPr>
          <p:nvPr/>
        </p:nvCxnSpPr>
        <p:spPr>
          <a:xfrm>
            <a:off x="5223933" y="1765183"/>
            <a:ext cx="0" cy="12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168;p8"/>
          <p:cNvCxnSpPr/>
          <p:nvPr/>
        </p:nvCxnSpPr>
        <p:spPr>
          <a:xfrm>
            <a:off x="7452822" y="1365576"/>
            <a:ext cx="14363" cy="16140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8"/>
          <p:cNvCxnSpPr>
            <a:stCxn id="142" idx="3"/>
          </p:cNvCxnSpPr>
          <p:nvPr/>
        </p:nvCxnSpPr>
        <p:spPr>
          <a:xfrm>
            <a:off x="6354233" y="1371483"/>
            <a:ext cx="335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p8"/>
          <p:cNvCxnSpPr/>
          <p:nvPr/>
        </p:nvCxnSpPr>
        <p:spPr>
          <a:xfrm>
            <a:off x="9712929" y="1365576"/>
            <a:ext cx="0" cy="16140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8"/>
          <p:cNvCxnSpPr>
            <a:stCxn id="160" idx="0"/>
            <a:endCxn id="142" idx="1"/>
          </p:cNvCxnSpPr>
          <p:nvPr/>
        </p:nvCxnSpPr>
        <p:spPr>
          <a:xfrm rot="-5400000">
            <a:off x="2713272" y="1593976"/>
            <a:ext cx="1602900" cy="1158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95B9C-72C1-47BB-BEC3-61E15F34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База данных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A2614E-6AF7-458A-9575-333CF7504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6454588" cy="553243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6890CA-1FA1-46A6-80C6-CF7665128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8" y="1325563"/>
            <a:ext cx="5737412" cy="28102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90F019-8314-444F-A6D9-918425450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88" y="4091781"/>
            <a:ext cx="5737412" cy="27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9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377</Words>
  <Application>Microsoft Office PowerPoint</Application>
  <PresentationFormat>Широкоэкранный</PresentationFormat>
  <Paragraphs>82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Актуальность</vt:lpstr>
      <vt:lpstr>Проблема</vt:lpstr>
      <vt:lpstr>Цель:</vt:lpstr>
      <vt:lpstr>Презентация PowerPoint</vt:lpstr>
      <vt:lpstr>Разработка Web-сайта</vt:lpstr>
      <vt:lpstr>Презентация PowerPoint</vt:lpstr>
      <vt:lpstr>Структура сайта</vt:lpstr>
      <vt:lpstr>База данных</vt:lpstr>
      <vt:lpstr>Презентация PowerPoint</vt:lpstr>
      <vt:lpstr>База данных</vt:lpstr>
      <vt:lpstr>База данных</vt:lpstr>
      <vt:lpstr>Тестирование web-сайта</vt:lpstr>
      <vt:lpstr>Тестирование web-сайта</vt:lpstr>
      <vt:lpstr>Тестирование web-сайта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 Попов</dc:creator>
  <cp:lastModifiedBy>Евгени Попов</cp:lastModifiedBy>
  <cp:revision>14</cp:revision>
  <dcterms:created xsi:type="dcterms:W3CDTF">2023-05-25T18:35:19Z</dcterms:created>
  <dcterms:modified xsi:type="dcterms:W3CDTF">2023-06-23T08:20:55Z</dcterms:modified>
</cp:coreProperties>
</file>